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7" r:id="rId4"/>
    <p:sldId id="266" r:id="rId5"/>
    <p:sldId id="277" r:id="rId6"/>
    <p:sldId id="276" r:id="rId7"/>
    <p:sldId id="260" r:id="rId8"/>
    <p:sldId id="258" r:id="rId9"/>
    <p:sldId id="273" r:id="rId10"/>
    <p:sldId id="270" r:id="rId11"/>
    <p:sldId id="261" r:id="rId12"/>
    <p:sldId id="272" r:id="rId13"/>
    <p:sldId id="268" r:id="rId14"/>
    <p:sldId id="271" r:id="rId15"/>
    <p:sldId id="278" r:id="rId16"/>
    <p:sldId id="274" r:id="rId17"/>
    <p:sldId id="275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1A30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48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4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7A193A-CF81-4449-BEF7-C0852679B76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88E5F3D-9F52-44DE-8312-F836B000F2C8}">
      <dgm:prSet/>
      <dgm:spPr/>
      <dgm:t>
        <a:bodyPr/>
        <a:lstStyle/>
        <a:p>
          <a:r>
            <a:rPr lang="en-US" dirty="0"/>
            <a:t>Coin Parity</a:t>
          </a:r>
        </a:p>
      </dgm:t>
    </dgm:pt>
    <dgm:pt modelId="{1EFF5391-CA42-4A53-93D3-093EF6E9DFBE}" type="parTrans" cxnId="{E97460BA-61B3-439C-B6DE-60C8629D4BA8}">
      <dgm:prSet/>
      <dgm:spPr/>
      <dgm:t>
        <a:bodyPr/>
        <a:lstStyle/>
        <a:p>
          <a:endParaRPr lang="en-US"/>
        </a:p>
      </dgm:t>
    </dgm:pt>
    <dgm:pt modelId="{6DA38C19-4D21-4893-99A3-54EA45B4785A}" type="sibTrans" cxnId="{E97460BA-61B3-439C-B6DE-60C8629D4BA8}">
      <dgm:prSet/>
      <dgm:spPr/>
      <dgm:t>
        <a:bodyPr/>
        <a:lstStyle/>
        <a:p>
          <a:endParaRPr lang="en-US"/>
        </a:p>
      </dgm:t>
    </dgm:pt>
    <dgm:pt modelId="{703654F9-AAEC-41F0-8185-0E991CC727A8}">
      <dgm:prSet/>
      <dgm:spPr/>
      <dgm:t>
        <a:bodyPr/>
        <a:lstStyle/>
        <a:p>
          <a:r>
            <a:rPr lang="en-US" dirty="0"/>
            <a:t>Static Weighting</a:t>
          </a:r>
        </a:p>
      </dgm:t>
    </dgm:pt>
    <dgm:pt modelId="{E31634D4-8C69-4E68-9422-12B0CF386542}" type="parTrans" cxnId="{F25AAF9A-79E2-420A-86C8-620996FBBFD2}">
      <dgm:prSet/>
      <dgm:spPr/>
      <dgm:t>
        <a:bodyPr/>
        <a:lstStyle/>
        <a:p>
          <a:endParaRPr lang="en-US"/>
        </a:p>
      </dgm:t>
    </dgm:pt>
    <dgm:pt modelId="{303F03DE-8FF6-4A7D-8413-BDC5DAA7A8A3}" type="sibTrans" cxnId="{F25AAF9A-79E2-420A-86C8-620996FBBFD2}">
      <dgm:prSet/>
      <dgm:spPr/>
      <dgm:t>
        <a:bodyPr/>
        <a:lstStyle/>
        <a:p>
          <a:endParaRPr lang="en-US"/>
        </a:p>
      </dgm:t>
    </dgm:pt>
    <dgm:pt modelId="{532A4629-6CE9-424B-A691-0507D01FA8CF}">
      <dgm:prSet/>
      <dgm:spPr/>
      <dgm:t>
        <a:bodyPr/>
        <a:lstStyle/>
        <a:p>
          <a:r>
            <a:rPr lang="en-US" dirty="0"/>
            <a:t>Mobility</a:t>
          </a:r>
        </a:p>
      </dgm:t>
    </dgm:pt>
    <dgm:pt modelId="{B1E346FE-B7E0-4E3F-8C63-AD51C3421580}" type="parTrans" cxnId="{775EA223-CA59-42E6-82A3-BC94EAF4E322}">
      <dgm:prSet/>
      <dgm:spPr/>
      <dgm:t>
        <a:bodyPr/>
        <a:lstStyle/>
        <a:p>
          <a:endParaRPr lang="en-US"/>
        </a:p>
      </dgm:t>
    </dgm:pt>
    <dgm:pt modelId="{86A2155C-7760-4491-842B-B7DAF36A5360}" type="sibTrans" cxnId="{775EA223-CA59-42E6-82A3-BC94EAF4E322}">
      <dgm:prSet/>
      <dgm:spPr/>
      <dgm:t>
        <a:bodyPr/>
        <a:lstStyle/>
        <a:p>
          <a:endParaRPr lang="en-US"/>
        </a:p>
      </dgm:t>
    </dgm:pt>
    <dgm:pt modelId="{9694AD5A-2F67-4F1A-9F7A-2C594EB2C255}">
      <dgm:prSet/>
      <dgm:spPr/>
      <dgm:t>
        <a:bodyPr/>
        <a:lstStyle/>
        <a:p>
          <a:r>
            <a:rPr lang="en-US" dirty="0"/>
            <a:t>Potential Mobility</a:t>
          </a:r>
        </a:p>
      </dgm:t>
    </dgm:pt>
    <dgm:pt modelId="{EFF674D8-702D-4898-83CE-39C9C2DFC8D1}" type="parTrans" cxnId="{908DB744-07E1-4540-AAD1-1899BDD11A4B}">
      <dgm:prSet/>
      <dgm:spPr/>
      <dgm:t>
        <a:bodyPr/>
        <a:lstStyle/>
        <a:p>
          <a:endParaRPr lang="en-US"/>
        </a:p>
      </dgm:t>
    </dgm:pt>
    <dgm:pt modelId="{28FA6B24-B327-4B76-9DC9-8CEFA25D5863}" type="sibTrans" cxnId="{908DB744-07E1-4540-AAD1-1899BDD11A4B}">
      <dgm:prSet/>
      <dgm:spPr/>
      <dgm:t>
        <a:bodyPr/>
        <a:lstStyle/>
        <a:p>
          <a:endParaRPr lang="en-US"/>
        </a:p>
      </dgm:t>
    </dgm:pt>
    <dgm:pt modelId="{C767BF57-0DCD-4AFE-BE33-B3D309B5C572}">
      <dgm:prSet/>
      <dgm:spPr/>
      <dgm:t>
        <a:bodyPr/>
        <a:lstStyle/>
        <a:p>
          <a:r>
            <a:rPr lang="en-US" dirty="0"/>
            <a:t>Corners</a:t>
          </a:r>
        </a:p>
      </dgm:t>
    </dgm:pt>
    <dgm:pt modelId="{3530149D-CFFC-4C2C-9EA6-F54ED40CEC5F}" type="parTrans" cxnId="{D6CB2F47-E7FF-408C-ABF1-D3D349D307C4}">
      <dgm:prSet/>
      <dgm:spPr/>
      <dgm:t>
        <a:bodyPr/>
        <a:lstStyle/>
        <a:p>
          <a:endParaRPr lang="en-US"/>
        </a:p>
      </dgm:t>
    </dgm:pt>
    <dgm:pt modelId="{E4466DF0-1DB1-4BE3-B5C6-BFEA1EDE7B1E}" type="sibTrans" cxnId="{D6CB2F47-E7FF-408C-ABF1-D3D349D307C4}">
      <dgm:prSet/>
      <dgm:spPr/>
      <dgm:t>
        <a:bodyPr/>
        <a:lstStyle/>
        <a:p>
          <a:endParaRPr lang="en-US"/>
        </a:p>
      </dgm:t>
    </dgm:pt>
    <dgm:pt modelId="{E8C6B80D-6AEC-4033-A401-907F77988BAF}">
      <dgm:prSet/>
      <dgm:spPr/>
      <dgm:t>
        <a:bodyPr/>
        <a:lstStyle/>
        <a:p>
          <a:r>
            <a:rPr lang="en-US" dirty="0"/>
            <a:t>Stability</a:t>
          </a:r>
        </a:p>
      </dgm:t>
    </dgm:pt>
    <dgm:pt modelId="{14DB8018-97C1-49CE-A3E0-CEA77C2F6307}" type="parTrans" cxnId="{8FB2F57E-4553-4947-A55D-E8CF77A560E5}">
      <dgm:prSet/>
      <dgm:spPr/>
      <dgm:t>
        <a:bodyPr/>
        <a:lstStyle/>
        <a:p>
          <a:endParaRPr lang="en-US"/>
        </a:p>
      </dgm:t>
    </dgm:pt>
    <dgm:pt modelId="{5D792027-DCF9-41D9-8506-44C6C7B1B344}" type="sibTrans" cxnId="{8FB2F57E-4553-4947-A55D-E8CF77A560E5}">
      <dgm:prSet/>
      <dgm:spPr/>
      <dgm:t>
        <a:bodyPr/>
        <a:lstStyle/>
        <a:p>
          <a:endParaRPr lang="en-US"/>
        </a:p>
      </dgm:t>
    </dgm:pt>
    <dgm:pt modelId="{F89B547A-5B91-4BC3-BD17-9898EC9A8D31}" type="pres">
      <dgm:prSet presAssocID="{307A193A-CF81-4449-BEF7-C0852679B763}" presName="root" presStyleCnt="0">
        <dgm:presLayoutVars>
          <dgm:dir/>
          <dgm:resizeHandles val="exact"/>
        </dgm:presLayoutVars>
      </dgm:prSet>
      <dgm:spPr/>
    </dgm:pt>
    <dgm:pt modelId="{27A0D810-EA8A-4CB9-85B0-C2C252861787}" type="pres">
      <dgm:prSet presAssocID="{588E5F3D-9F52-44DE-8312-F836B000F2C8}" presName="compNode" presStyleCnt="0"/>
      <dgm:spPr/>
    </dgm:pt>
    <dgm:pt modelId="{4680331E-6074-4B2B-BAEF-36E4AAEECC93}" type="pres">
      <dgm:prSet presAssocID="{588E5F3D-9F52-44DE-8312-F836B000F2C8}" presName="bgRect" presStyleLbl="bgShp" presStyleIdx="0" presStyleCnt="6"/>
      <dgm:spPr/>
    </dgm:pt>
    <dgm:pt modelId="{2DC1A710-2503-4E22-8B64-55A6299AFB2D}" type="pres">
      <dgm:prSet presAssocID="{588E5F3D-9F52-44DE-8312-F836B000F2C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60A840EF-C893-4666-ADEC-973C7A1ED181}" type="pres">
      <dgm:prSet presAssocID="{588E5F3D-9F52-44DE-8312-F836B000F2C8}" presName="spaceRect" presStyleCnt="0"/>
      <dgm:spPr/>
    </dgm:pt>
    <dgm:pt modelId="{6CA855E1-3D03-4428-8D4D-E3191293B38C}" type="pres">
      <dgm:prSet presAssocID="{588E5F3D-9F52-44DE-8312-F836B000F2C8}" presName="parTx" presStyleLbl="revTx" presStyleIdx="0" presStyleCnt="6">
        <dgm:presLayoutVars>
          <dgm:chMax val="0"/>
          <dgm:chPref val="0"/>
        </dgm:presLayoutVars>
      </dgm:prSet>
      <dgm:spPr/>
    </dgm:pt>
    <dgm:pt modelId="{617F0C36-A412-4F7E-81CA-180F39E35E90}" type="pres">
      <dgm:prSet presAssocID="{6DA38C19-4D21-4893-99A3-54EA45B4785A}" presName="sibTrans" presStyleCnt="0"/>
      <dgm:spPr/>
    </dgm:pt>
    <dgm:pt modelId="{6F8C68F7-0955-42E7-9A3D-03B598C62C76}" type="pres">
      <dgm:prSet presAssocID="{703654F9-AAEC-41F0-8185-0E991CC727A8}" presName="compNode" presStyleCnt="0"/>
      <dgm:spPr/>
    </dgm:pt>
    <dgm:pt modelId="{50F1C396-9BA6-4014-9BA0-21471678FCD0}" type="pres">
      <dgm:prSet presAssocID="{703654F9-AAEC-41F0-8185-0E991CC727A8}" presName="bgRect" presStyleLbl="bgShp" presStyleIdx="1" presStyleCnt="6"/>
      <dgm:spPr/>
    </dgm:pt>
    <dgm:pt modelId="{00AEC9CD-83E5-4449-8A0C-026B87304C9B}" type="pres">
      <dgm:prSet presAssocID="{703654F9-AAEC-41F0-8185-0E991CC727A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58DDA3D2-A690-40D7-B267-7055418B84C9}" type="pres">
      <dgm:prSet presAssocID="{703654F9-AAEC-41F0-8185-0E991CC727A8}" presName="spaceRect" presStyleCnt="0"/>
      <dgm:spPr/>
    </dgm:pt>
    <dgm:pt modelId="{772486A0-CB8E-411D-9F43-DEFE0AF6083F}" type="pres">
      <dgm:prSet presAssocID="{703654F9-AAEC-41F0-8185-0E991CC727A8}" presName="parTx" presStyleLbl="revTx" presStyleIdx="1" presStyleCnt="6">
        <dgm:presLayoutVars>
          <dgm:chMax val="0"/>
          <dgm:chPref val="0"/>
        </dgm:presLayoutVars>
      </dgm:prSet>
      <dgm:spPr/>
    </dgm:pt>
    <dgm:pt modelId="{5F8313EA-0785-448F-81A7-CDCFF369A003}" type="pres">
      <dgm:prSet presAssocID="{303F03DE-8FF6-4A7D-8413-BDC5DAA7A8A3}" presName="sibTrans" presStyleCnt="0"/>
      <dgm:spPr/>
    </dgm:pt>
    <dgm:pt modelId="{4C8FDAC1-1093-4095-96BE-E4972F802408}" type="pres">
      <dgm:prSet presAssocID="{532A4629-6CE9-424B-A691-0507D01FA8CF}" presName="compNode" presStyleCnt="0"/>
      <dgm:spPr/>
    </dgm:pt>
    <dgm:pt modelId="{C292ECA9-2F78-4A7C-8420-4A5006B84BF1}" type="pres">
      <dgm:prSet presAssocID="{532A4629-6CE9-424B-A691-0507D01FA8CF}" presName="bgRect" presStyleLbl="bgShp" presStyleIdx="2" presStyleCnt="6"/>
      <dgm:spPr/>
    </dgm:pt>
    <dgm:pt modelId="{F620A254-B737-48F7-9357-7719D8AEB431}" type="pres">
      <dgm:prSet presAssocID="{532A4629-6CE9-424B-A691-0507D01FA8C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in wheelchair"/>
        </a:ext>
      </dgm:extLst>
    </dgm:pt>
    <dgm:pt modelId="{0870557F-B390-4D89-AA53-FAF501416317}" type="pres">
      <dgm:prSet presAssocID="{532A4629-6CE9-424B-A691-0507D01FA8CF}" presName="spaceRect" presStyleCnt="0"/>
      <dgm:spPr/>
    </dgm:pt>
    <dgm:pt modelId="{1458F803-0305-42EC-8EAB-8AA6C313DFC2}" type="pres">
      <dgm:prSet presAssocID="{532A4629-6CE9-424B-A691-0507D01FA8CF}" presName="parTx" presStyleLbl="revTx" presStyleIdx="2" presStyleCnt="6">
        <dgm:presLayoutVars>
          <dgm:chMax val="0"/>
          <dgm:chPref val="0"/>
        </dgm:presLayoutVars>
      </dgm:prSet>
      <dgm:spPr/>
    </dgm:pt>
    <dgm:pt modelId="{4F4306E7-A8E9-4ED8-ACB1-13900FCB23BF}" type="pres">
      <dgm:prSet presAssocID="{86A2155C-7760-4491-842B-B7DAF36A5360}" presName="sibTrans" presStyleCnt="0"/>
      <dgm:spPr/>
    </dgm:pt>
    <dgm:pt modelId="{46B76BE9-887B-4F59-8EDB-FB56127D8DDD}" type="pres">
      <dgm:prSet presAssocID="{9694AD5A-2F67-4F1A-9F7A-2C594EB2C255}" presName="compNode" presStyleCnt="0"/>
      <dgm:spPr/>
    </dgm:pt>
    <dgm:pt modelId="{3FEEAD9E-A848-40B2-9AD1-54D47DE43314}" type="pres">
      <dgm:prSet presAssocID="{9694AD5A-2F67-4F1A-9F7A-2C594EB2C255}" presName="bgRect" presStyleLbl="bgShp" presStyleIdx="3" presStyleCnt="6"/>
      <dgm:spPr/>
    </dgm:pt>
    <dgm:pt modelId="{0E9728CA-DA0B-42EC-94D8-649BF17D80DB}" type="pres">
      <dgm:prSet presAssocID="{9694AD5A-2F67-4F1A-9F7A-2C594EB2C25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3215354E-EED2-4D99-83FE-881E99C7F68E}" type="pres">
      <dgm:prSet presAssocID="{9694AD5A-2F67-4F1A-9F7A-2C594EB2C255}" presName="spaceRect" presStyleCnt="0"/>
      <dgm:spPr/>
    </dgm:pt>
    <dgm:pt modelId="{641110F9-90E0-4368-B461-64EF6E4F36F8}" type="pres">
      <dgm:prSet presAssocID="{9694AD5A-2F67-4F1A-9F7A-2C594EB2C255}" presName="parTx" presStyleLbl="revTx" presStyleIdx="3" presStyleCnt="6">
        <dgm:presLayoutVars>
          <dgm:chMax val="0"/>
          <dgm:chPref val="0"/>
        </dgm:presLayoutVars>
      </dgm:prSet>
      <dgm:spPr/>
    </dgm:pt>
    <dgm:pt modelId="{13A5C633-A627-4F29-8D6F-12E3BEA69D20}" type="pres">
      <dgm:prSet presAssocID="{28FA6B24-B327-4B76-9DC9-8CEFA25D5863}" presName="sibTrans" presStyleCnt="0"/>
      <dgm:spPr/>
    </dgm:pt>
    <dgm:pt modelId="{34F7D467-57BF-44C0-9C14-94FB51DE547F}" type="pres">
      <dgm:prSet presAssocID="{C767BF57-0DCD-4AFE-BE33-B3D309B5C572}" presName="compNode" presStyleCnt="0"/>
      <dgm:spPr/>
    </dgm:pt>
    <dgm:pt modelId="{5105EF37-11F8-4FB1-9B54-0946F4C82283}" type="pres">
      <dgm:prSet presAssocID="{C767BF57-0DCD-4AFE-BE33-B3D309B5C572}" presName="bgRect" presStyleLbl="bgShp" presStyleIdx="4" presStyleCnt="6"/>
      <dgm:spPr/>
    </dgm:pt>
    <dgm:pt modelId="{8ACE80A2-9B11-458B-AF26-2CAB046F9331}" type="pres">
      <dgm:prSet presAssocID="{C767BF57-0DCD-4AFE-BE33-B3D309B5C57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F126EFF-4B06-438C-BA0F-9DED185BE983}" type="pres">
      <dgm:prSet presAssocID="{C767BF57-0DCD-4AFE-BE33-B3D309B5C572}" presName="spaceRect" presStyleCnt="0"/>
      <dgm:spPr/>
    </dgm:pt>
    <dgm:pt modelId="{5D40EE38-9F9B-4067-97F1-DFB41E9063D1}" type="pres">
      <dgm:prSet presAssocID="{C767BF57-0DCD-4AFE-BE33-B3D309B5C572}" presName="parTx" presStyleLbl="revTx" presStyleIdx="4" presStyleCnt="6">
        <dgm:presLayoutVars>
          <dgm:chMax val="0"/>
          <dgm:chPref val="0"/>
        </dgm:presLayoutVars>
      </dgm:prSet>
      <dgm:spPr/>
    </dgm:pt>
    <dgm:pt modelId="{18DD45D2-9E3B-400B-9116-1339B1635FBA}" type="pres">
      <dgm:prSet presAssocID="{E4466DF0-1DB1-4BE3-B5C6-BFEA1EDE7B1E}" presName="sibTrans" presStyleCnt="0"/>
      <dgm:spPr/>
    </dgm:pt>
    <dgm:pt modelId="{B2978B36-E4F9-40BB-86F9-962CC3997ED7}" type="pres">
      <dgm:prSet presAssocID="{E8C6B80D-6AEC-4033-A401-907F77988BAF}" presName="compNode" presStyleCnt="0"/>
      <dgm:spPr/>
    </dgm:pt>
    <dgm:pt modelId="{2CD7269E-61D5-4B23-940F-B68F1EEFE3D6}" type="pres">
      <dgm:prSet presAssocID="{E8C6B80D-6AEC-4033-A401-907F77988BAF}" presName="bgRect" presStyleLbl="bgShp" presStyleIdx="5" presStyleCnt="6"/>
      <dgm:spPr/>
    </dgm:pt>
    <dgm:pt modelId="{5C6ED425-3D21-4D82-B593-29D53E52C60A}" type="pres">
      <dgm:prSet presAssocID="{E8C6B80D-6AEC-4033-A401-907F77988BA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6CBA4511-8DF7-48DE-922E-20F1EAC577B3}" type="pres">
      <dgm:prSet presAssocID="{E8C6B80D-6AEC-4033-A401-907F77988BAF}" presName="spaceRect" presStyleCnt="0"/>
      <dgm:spPr/>
    </dgm:pt>
    <dgm:pt modelId="{8DF684A0-CDF2-4353-9BF3-FC738121594F}" type="pres">
      <dgm:prSet presAssocID="{E8C6B80D-6AEC-4033-A401-907F77988BAF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775EA223-CA59-42E6-82A3-BC94EAF4E322}" srcId="{307A193A-CF81-4449-BEF7-C0852679B763}" destId="{532A4629-6CE9-424B-A691-0507D01FA8CF}" srcOrd="2" destOrd="0" parTransId="{B1E346FE-B7E0-4E3F-8C63-AD51C3421580}" sibTransId="{86A2155C-7760-4491-842B-B7DAF36A5360}"/>
    <dgm:cxn modelId="{C320D22A-A446-4D7A-92FC-C5D8B39AA1E5}" type="presOf" srcId="{532A4629-6CE9-424B-A691-0507D01FA8CF}" destId="{1458F803-0305-42EC-8EAB-8AA6C313DFC2}" srcOrd="0" destOrd="0" presId="urn:microsoft.com/office/officeart/2018/2/layout/IconVerticalSolidList"/>
    <dgm:cxn modelId="{908DB744-07E1-4540-AAD1-1899BDD11A4B}" srcId="{307A193A-CF81-4449-BEF7-C0852679B763}" destId="{9694AD5A-2F67-4F1A-9F7A-2C594EB2C255}" srcOrd="3" destOrd="0" parTransId="{EFF674D8-702D-4898-83CE-39C9C2DFC8D1}" sibTransId="{28FA6B24-B327-4B76-9DC9-8CEFA25D5863}"/>
    <dgm:cxn modelId="{D6CB2F47-E7FF-408C-ABF1-D3D349D307C4}" srcId="{307A193A-CF81-4449-BEF7-C0852679B763}" destId="{C767BF57-0DCD-4AFE-BE33-B3D309B5C572}" srcOrd="4" destOrd="0" parTransId="{3530149D-CFFC-4C2C-9EA6-F54ED40CEC5F}" sibTransId="{E4466DF0-1DB1-4BE3-B5C6-BFEA1EDE7B1E}"/>
    <dgm:cxn modelId="{00699C47-BCA0-41C1-97B0-2866F0618736}" type="presOf" srcId="{C767BF57-0DCD-4AFE-BE33-B3D309B5C572}" destId="{5D40EE38-9F9B-4067-97F1-DFB41E9063D1}" srcOrd="0" destOrd="0" presId="urn:microsoft.com/office/officeart/2018/2/layout/IconVerticalSolidList"/>
    <dgm:cxn modelId="{F823E168-24B9-40EC-872F-6098781538C1}" type="presOf" srcId="{9694AD5A-2F67-4F1A-9F7A-2C594EB2C255}" destId="{641110F9-90E0-4368-B461-64EF6E4F36F8}" srcOrd="0" destOrd="0" presId="urn:microsoft.com/office/officeart/2018/2/layout/IconVerticalSolidList"/>
    <dgm:cxn modelId="{5DEBC375-B198-40A7-9194-1AE7A4AD7CFE}" type="presOf" srcId="{703654F9-AAEC-41F0-8185-0E991CC727A8}" destId="{772486A0-CB8E-411D-9F43-DEFE0AF6083F}" srcOrd="0" destOrd="0" presId="urn:microsoft.com/office/officeart/2018/2/layout/IconVerticalSolidList"/>
    <dgm:cxn modelId="{8FB2F57E-4553-4947-A55D-E8CF77A560E5}" srcId="{307A193A-CF81-4449-BEF7-C0852679B763}" destId="{E8C6B80D-6AEC-4033-A401-907F77988BAF}" srcOrd="5" destOrd="0" parTransId="{14DB8018-97C1-49CE-A3E0-CEA77C2F6307}" sibTransId="{5D792027-DCF9-41D9-8506-44C6C7B1B344}"/>
    <dgm:cxn modelId="{BFD73892-307C-4F33-B5D9-E9EE3694B6A8}" type="presOf" srcId="{307A193A-CF81-4449-BEF7-C0852679B763}" destId="{F89B547A-5B91-4BC3-BD17-9898EC9A8D31}" srcOrd="0" destOrd="0" presId="urn:microsoft.com/office/officeart/2018/2/layout/IconVerticalSolidList"/>
    <dgm:cxn modelId="{F25AAF9A-79E2-420A-86C8-620996FBBFD2}" srcId="{307A193A-CF81-4449-BEF7-C0852679B763}" destId="{703654F9-AAEC-41F0-8185-0E991CC727A8}" srcOrd="1" destOrd="0" parTransId="{E31634D4-8C69-4E68-9422-12B0CF386542}" sibTransId="{303F03DE-8FF6-4A7D-8413-BDC5DAA7A8A3}"/>
    <dgm:cxn modelId="{62DD90AC-0B90-4FE6-B570-E1E15D0EF9F5}" type="presOf" srcId="{588E5F3D-9F52-44DE-8312-F836B000F2C8}" destId="{6CA855E1-3D03-4428-8D4D-E3191293B38C}" srcOrd="0" destOrd="0" presId="urn:microsoft.com/office/officeart/2018/2/layout/IconVerticalSolidList"/>
    <dgm:cxn modelId="{E97460BA-61B3-439C-B6DE-60C8629D4BA8}" srcId="{307A193A-CF81-4449-BEF7-C0852679B763}" destId="{588E5F3D-9F52-44DE-8312-F836B000F2C8}" srcOrd="0" destOrd="0" parTransId="{1EFF5391-CA42-4A53-93D3-093EF6E9DFBE}" sibTransId="{6DA38C19-4D21-4893-99A3-54EA45B4785A}"/>
    <dgm:cxn modelId="{B6CFDABE-EF9B-4CF1-8DA2-826C22148BAC}" type="presOf" srcId="{E8C6B80D-6AEC-4033-A401-907F77988BAF}" destId="{8DF684A0-CDF2-4353-9BF3-FC738121594F}" srcOrd="0" destOrd="0" presId="urn:microsoft.com/office/officeart/2018/2/layout/IconVerticalSolidList"/>
    <dgm:cxn modelId="{902CEBDA-55EA-44F2-BC2E-8E75173E9FA1}" type="presParOf" srcId="{F89B547A-5B91-4BC3-BD17-9898EC9A8D31}" destId="{27A0D810-EA8A-4CB9-85B0-C2C252861787}" srcOrd="0" destOrd="0" presId="urn:microsoft.com/office/officeart/2018/2/layout/IconVerticalSolidList"/>
    <dgm:cxn modelId="{52265A52-23CB-4B70-A9BC-613F7AEFE991}" type="presParOf" srcId="{27A0D810-EA8A-4CB9-85B0-C2C252861787}" destId="{4680331E-6074-4B2B-BAEF-36E4AAEECC93}" srcOrd="0" destOrd="0" presId="urn:microsoft.com/office/officeart/2018/2/layout/IconVerticalSolidList"/>
    <dgm:cxn modelId="{F4691B4E-1F99-48A5-A88B-F8AA6B7B7F95}" type="presParOf" srcId="{27A0D810-EA8A-4CB9-85B0-C2C252861787}" destId="{2DC1A710-2503-4E22-8B64-55A6299AFB2D}" srcOrd="1" destOrd="0" presId="urn:microsoft.com/office/officeart/2018/2/layout/IconVerticalSolidList"/>
    <dgm:cxn modelId="{3E11C94F-C739-434C-89CD-52DF4BBF51D8}" type="presParOf" srcId="{27A0D810-EA8A-4CB9-85B0-C2C252861787}" destId="{60A840EF-C893-4666-ADEC-973C7A1ED181}" srcOrd="2" destOrd="0" presId="urn:microsoft.com/office/officeart/2018/2/layout/IconVerticalSolidList"/>
    <dgm:cxn modelId="{F4B51A33-7E44-45E4-A9F7-5E6B1AD34B92}" type="presParOf" srcId="{27A0D810-EA8A-4CB9-85B0-C2C252861787}" destId="{6CA855E1-3D03-4428-8D4D-E3191293B38C}" srcOrd="3" destOrd="0" presId="urn:microsoft.com/office/officeart/2018/2/layout/IconVerticalSolidList"/>
    <dgm:cxn modelId="{5C66E19F-E396-4B65-8D84-965F6AADAC80}" type="presParOf" srcId="{F89B547A-5B91-4BC3-BD17-9898EC9A8D31}" destId="{617F0C36-A412-4F7E-81CA-180F39E35E90}" srcOrd="1" destOrd="0" presId="urn:microsoft.com/office/officeart/2018/2/layout/IconVerticalSolidList"/>
    <dgm:cxn modelId="{C09BA079-2F0C-4613-8D5C-E415EDA7D118}" type="presParOf" srcId="{F89B547A-5B91-4BC3-BD17-9898EC9A8D31}" destId="{6F8C68F7-0955-42E7-9A3D-03B598C62C76}" srcOrd="2" destOrd="0" presId="urn:microsoft.com/office/officeart/2018/2/layout/IconVerticalSolidList"/>
    <dgm:cxn modelId="{7E078B81-76E6-4B3E-83CA-7EC6C0E1F206}" type="presParOf" srcId="{6F8C68F7-0955-42E7-9A3D-03B598C62C76}" destId="{50F1C396-9BA6-4014-9BA0-21471678FCD0}" srcOrd="0" destOrd="0" presId="urn:microsoft.com/office/officeart/2018/2/layout/IconVerticalSolidList"/>
    <dgm:cxn modelId="{355B0EE8-61A7-4C0C-89E7-6BF41325F301}" type="presParOf" srcId="{6F8C68F7-0955-42E7-9A3D-03B598C62C76}" destId="{00AEC9CD-83E5-4449-8A0C-026B87304C9B}" srcOrd="1" destOrd="0" presId="urn:microsoft.com/office/officeart/2018/2/layout/IconVerticalSolidList"/>
    <dgm:cxn modelId="{1F7BAB29-BC22-479C-A586-3ABDB8B79480}" type="presParOf" srcId="{6F8C68F7-0955-42E7-9A3D-03B598C62C76}" destId="{58DDA3D2-A690-40D7-B267-7055418B84C9}" srcOrd="2" destOrd="0" presId="urn:microsoft.com/office/officeart/2018/2/layout/IconVerticalSolidList"/>
    <dgm:cxn modelId="{AEA34810-A1D4-43E1-8A40-618CB989725A}" type="presParOf" srcId="{6F8C68F7-0955-42E7-9A3D-03B598C62C76}" destId="{772486A0-CB8E-411D-9F43-DEFE0AF6083F}" srcOrd="3" destOrd="0" presId="urn:microsoft.com/office/officeart/2018/2/layout/IconVerticalSolidList"/>
    <dgm:cxn modelId="{DB3FB4FF-7BA7-4A2F-9EC5-A5F08D07CCE0}" type="presParOf" srcId="{F89B547A-5B91-4BC3-BD17-9898EC9A8D31}" destId="{5F8313EA-0785-448F-81A7-CDCFF369A003}" srcOrd="3" destOrd="0" presId="urn:microsoft.com/office/officeart/2018/2/layout/IconVerticalSolidList"/>
    <dgm:cxn modelId="{DF992698-A33C-464F-BCD7-34D4760E64D7}" type="presParOf" srcId="{F89B547A-5B91-4BC3-BD17-9898EC9A8D31}" destId="{4C8FDAC1-1093-4095-96BE-E4972F802408}" srcOrd="4" destOrd="0" presId="urn:microsoft.com/office/officeart/2018/2/layout/IconVerticalSolidList"/>
    <dgm:cxn modelId="{CF402AE2-7550-4719-90AB-C28F5FED1AD5}" type="presParOf" srcId="{4C8FDAC1-1093-4095-96BE-E4972F802408}" destId="{C292ECA9-2F78-4A7C-8420-4A5006B84BF1}" srcOrd="0" destOrd="0" presId="urn:microsoft.com/office/officeart/2018/2/layout/IconVerticalSolidList"/>
    <dgm:cxn modelId="{3265CD7A-0403-4E81-8572-4BDE3DD4FF11}" type="presParOf" srcId="{4C8FDAC1-1093-4095-96BE-E4972F802408}" destId="{F620A254-B737-48F7-9357-7719D8AEB431}" srcOrd="1" destOrd="0" presId="urn:microsoft.com/office/officeart/2018/2/layout/IconVerticalSolidList"/>
    <dgm:cxn modelId="{69489A2D-92F0-45DC-839F-612D8F2936BA}" type="presParOf" srcId="{4C8FDAC1-1093-4095-96BE-E4972F802408}" destId="{0870557F-B390-4D89-AA53-FAF501416317}" srcOrd="2" destOrd="0" presId="urn:microsoft.com/office/officeart/2018/2/layout/IconVerticalSolidList"/>
    <dgm:cxn modelId="{E575007A-5964-4331-9DAD-F4998C46EA0E}" type="presParOf" srcId="{4C8FDAC1-1093-4095-96BE-E4972F802408}" destId="{1458F803-0305-42EC-8EAB-8AA6C313DFC2}" srcOrd="3" destOrd="0" presId="urn:microsoft.com/office/officeart/2018/2/layout/IconVerticalSolidList"/>
    <dgm:cxn modelId="{46CAFB40-8C77-4976-8087-F66DECE1DCC2}" type="presParOf" srcId="{F89B547A-5B91-4BC3-BD17-9898EC9A8D31}" destId="{4F4306E7-A8E9-4ED8-ACB1-13900FCB23BF}" srcOrd="5" destOrd="0" presId="urn:microsoft.com/office/officeart/2018/2/layout/IconVerticalSolidList"/>
    <dgm:cxn modelId="{7CE29312-E32C-4D33-9F04-5DF078B1E04C}" type="presParOf" srcId="{F89B547A-5B91-4BC3-BD17-9898EC9A8D31}" destId="{46B76BE9-887B-4F59-8EDB-FB56127D8DDD}" srcOrd="6" destOrd="0" presId="urn:microsoft.com/office/officeart/2018/2/layout/IconVerticalSolidList"/>
    <dgm:cxn modelId="{E1C5B3BE-185F-4427-A710-C3195BBF9B78}" type="presParOf" srcId="{46B76BE9-887B-4F59-8EDB-FB56127D8DDD}" destId="{3FEEAD9E-A848-40B2-9AD1-54D47DE43314}" srcOrd="0" destOrd="0" presId="urn:microsoft.com/office/officeart/2018/2/layout/IconVerticalSolidList"/>
    <dgm:cxn modelId="{D1779DA0-36F2-48FA-8A6F-820F75E9A3B9}" type="presParOf" srcId="{46B76BE9-887B-4F59-8EDB-FB56127D8DDD}" destId="{0E9728CA-DA0B-42EC-94D8-649BF17D80DB}" srcOrd="1" destOrd="0" presId="urn:microsoft.com/office/officeart/2018/2/layout/IconVerticalSolidList"/>
    <dgm:cxn modelId="{8A853E5F-6903-4191-A5C0-069EA2562921}" type="presParOf" srcId="{46B76BE9-887B-4F59-8EDB-FB56127D8DDD}" destId="{3215354E-EED2-4D99-83FE-881E99C7F68E}" srcOrd="2" destOrd="0" presId="urn:microsoft.com/office/officeart/2018/2/layout/IconVerticalSolidList"/>
    <dgm:cxn modelId="{EAC8E9A8-3D45-4EAB-A6E7-B02F39F1711F}" type="presParOf" srcId="{46B76BE9-887B-4F59-8EDB-FB56127D8DDD}" destId="{641110F9-90E0-4368-B461-64EF6E4F36F8}" srcOrd="3" destOrd="0" presId="urn:microsoft.com/office/officeart/2018/2/layout/IconVerticalSolidList"/>
    <dgm:cxn modelId="{1D46737E-FD7E-4377-A0E8-2B25B71DA199}" type="presParOf" srcId="{F89B547A-5B91-4BC3-BD17-9898EC9A8D31}" destId="{13A5C633-A627-4F29-8D6F-12E3BEA69D20}" srcOrd="7" destOrd="0" presId="urn:microsoft.com/office/officeart/2018/2/layout/IconVerticalSolidList"/>
    <dgm:cxn modelId="{232D8638-BE43-41C0-80B7-CAE1CB81A383}" type="presParOf" srcId="{F89B547A-5B91-4BC3-BD17-9898EC9A8D31}" destId="{34F7D467-57BF-44C0-9C14-94FB51DE547F}" srcOrd="8" destOrd="0" presId="urn:microsoft.com/office/officeart/2018/2/layout/IconVerticalSolidList"/>
    <dgm:cxn modelId="{2553AD65-B52D-4857-84D4-461F0AB85541}" type="presParOf" srcId="{34F7D467-57BF-44C0-9C14-94FB51DE547F}" destId="{5105EF37-11F8-4FB1-9B54-0946F4C82283}" srcOrd="0" destOrd="0" presId="urn:microsoft.com/office/officeart/2018/2/layout/IconVerticalSolidList"/>
    <dgm:cxn modelId="{7A748D9A-A9FF-45EE-ABE7-2468C1D59F81}" type="presParOf" srcId="{34F7D467-57BF-44C0-9C14-94FB51DE547F}" destId="{8ACE80A2-9B11-458B-AF26-2CAB046F9331}" srcOrd="1" destOrd="0" presId="urn:microsoft.com/office/officeart/2018/2/layout/IconVerticalSolidList"/>
    <dgm:cxn modelId="{B7D7B36F-2E11-4986-B14F-9F406B1D6327}" type="presParOf" srcId="{34F7D467-57BF-44C0-9C14-94FB51DE547F}" destId="{BF126EFF-4B06-438C-BA0F-9DED185BE983}" srcOrd="2" destOrd="0" presId="urn:microsoft.com/office/officeart/2018/2/layout/IconVerticalSolidList"/>
    <dgm:cxn modelId="{DF690940-8925-4EB3-9575-93F16742AD42}" type="presParOf" srcId="{34F7D467-57BF-44C0-9C14-94FB51DE547F}" destId="{5D40EE38-9F9B-4067-97F1-DFB41E9063D1}" srcOrd="3" destOrd="0" presId="urn:microsoft.com/office/officeart/2018/2/layout/IconVerticalSolidList"/>
    <dgm:cxn modelId="{6BE7A613-45F1-4F85-8F63-9C3106EC1DB0}" type="presParOf" srcId="{F89B547A-5B91-4BC3-BD17-9898EC9A8D31}" destId="{18DD45D2-9E3B-400B-9116-1339B1635FBA}" srcOrd="9" destOrd="0" presId="urn:microsoft.com/office/officeart/2018/2/layout/IconVerticalSolidList"/>
    <dgm:cxn modelId="{4AF2E6B7-ADE7-46E5-BEE2-2522884222A7}" type="presParOf" srcId="{F89B547A-5B91-4BC3-BD17-9898EC9A8D31}" destId="{B2978B36-E4F9-40BB-86F9-962CC3997ED7}" srcOrd="10" destOrd="0" presId="urn:microsoft.com/office/officeart/2018/2/layout/IconVerticalSolidList"/>
    <dgm:cxn modelId="{D3A91E99-23EF-447A-927C-148F685692F0}" type="presParOf" srcId="{B2978B36-E4F9-40BB-86F9-962CC3997ED7}" destId="{2CD7269E-61D5-4B23-940F-B68F1EEFE3D6}" srcOrd="0" destOrd="0" presId="urn:microsoft.com/office/officeart/2018/2/layout/IconVerticalSolidList"/>
    <dgm:cxn modelId="{9B06D8BB-246E-4979-A6F1-5D0A68359E2D}" type="presParOf" srcId="{B2978B36-E4F9-40BB-86F9-962CC3997ED7}" destId="{5C6ED425-3D21-4D82-B593-29D53E52C60A}" srcOrd="1" destOrd="0" presId="urn:microsoft.com/office/officeart/2018/2/layout/IconVerticalSolidList"/>
    <dgm:cxn modelId="{0C8B6C25-B90C-4F11-BA9B-B9A16143EF2A}" type="presParOf" srcId="{B2978B36-E4F9-40BB-86F9-962CC3997ED7}" destId="{6CBA4511-8DF7-48DE-922E-20F1EAC577B3}" srcOrd="2" destOrd="0" presId="urn:microsoft.com/office/officeart/2018/2/layout/IconVerticalSolidList"/>
    <dgm:cxn modelId="{4775BAC5-C22F-48D6-87AF-08D8FEBC3371}" type="presParOf" srcId="{B2978B36-E4F9-40BB-86F9-962CC3997ED7}" destId="{8DF684A0-CDF2-4353-9BF3-FC73812159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80331E-6074-4B2B-BAEF-36E4AAEECC93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1A710-2503-4E22-8B64-55A6299AFB2D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855E1-3D03-4428-8D4D-E3191293B38C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Coin Parity</a:t>
          </a:r>
        </a:p>
      </dsp:txBody>
      <dsp:txXfrm>
        <a:off x="937002" y="1903"/>
        <a:ext cx="5576601" cy="811257"/>
      </dsp:txXfrm>
    </dsp:sp>
    <dsp:sp modelId="{50F1C396-9BA6-4014-9BA0-21471678FCD0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AEC9CD-83E5-4449-8A0C-026B87304C9B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486A0-CB8E-411D-9F43-DEFE0AF6083F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Static Weighting</a:t>
          </a:r>
        </a:p>
      </dsp:txBody>
      <dsp:txXfrm>
        <a:off x="937002" y="1015975"/>
        <a:ext cx="5576601" cy="811257"/>
      </dsp:txXfrm>
    </dsp:sp>
    <dsp:sp modelId="{C292ECA9-2F78-4A7C-8420-4A5006B84BF1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0A254-B737-48F7-9357-7719D8AEB431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8F803-0305-42EC-8EAB-8AA6C313DFC2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Mobility</a:t>
          </a:r>
        </a:p>
      </dsp:txBody>
      <dsp:txXfrm>
        <a:off x="937002" y="2030048"/>
        <a:ext cx="5576601" cy="811257"/>
      </dsp:txXfrm>
    </dsp:sp>
    <dsp:sp modelId="{3FEEAD9E-A848-40B2-9AD1-54D47DE43314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9728CA-DA0B-42EC-94D8-649BF17D80DB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110F9-90E0-4368-B461-64EF6E4F36F8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Potential Mobility</a:t>
          </a:r>
        </a:p>
      </dsp:txBody>
      <dsp:txXfrm>
        <a:off x="937002" y="3044120"/>
        <a:ext cx="5576601" cy="811257"/>
      </dsp:txXfrm>
    </dsp:sp>
    <dsp:sp modelId="{5105EF37-11F8-4FB1-9B54-0946F4C82283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CE80A2-9B11-458B-AF26-2CAB046F9331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0EE38-9F9B-4067-97F1-DFB41E9063D1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Corners</a:t>
          </a:r>
        </a:p>
      </dsp:txBody>
      <dsp:txXfrm>
        <a:off x="937002" y="4058192"/>
        <a:ext cx="5576601" cy="811257"/>
      </dsp:txXfrm>
    </dsp:sp>
    <dsp:sp modelId="{2CD7269E-61D5-4B23-940F-B68F1EEFE3D6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ED425-3D21-4D82-B593-29D53E52C60A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F684A0-CDF2-4353-9BF3-FC738121594F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Stability</a:t>
          </a:r>
        </a:p>
      </dsp:txBody>
      <dsp:txXfrm>
        <a:off x="937002" y="5072264"/>
        <a:ext cx="5576601" cy="811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06958-3527-47DA-8572-042BF7044D64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F60FC-74B1-4373-A038-91FA94C2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9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F60FC-74B1-4373-A038-91FA94C2CB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59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F60FC-74B1-4373-A038-91FA94C2CB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09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FAA9-E36F-493E-80B6-AF5D99949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07F4E-34CB-4BD5-8B4A-B8691A5F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45337-35D3-49A5-B294-6B901551A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61705-1CFC-4235-A513-1AD7B4203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6F03A-1097-4BD9-B6AC-48225A2D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25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45F7-8287-4613-AAAB-68E47B31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AB0E63-A9C4-46EE-A095-7714C567E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9998F-AD7E-4C41-BEF0-D720578BD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D537B-6102-42FD-AB0F-093C2F2B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B170-CA27-4231-A5A1-84A2D323D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93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817489-D547-495C-AC7D-0DAC1906C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07440-9C22-4EFA-BF98-64819DCAC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FB386-FE36-42C7-BDE3-31A078667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5BF3C-C41C-4BDC-8DC7-322F36E3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45562-611A-49E6-9742-8283EBD1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76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F164-6467-482C-8BAF-92767A04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AA95A-D279-48FC-9121-EFEB53851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948F1-A618-4653-B3F3-A69A3F3E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B7B46-0ED6-4737-8AE5-26DFED3F9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67746-BA61-40F9-8505-3409FB11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03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88400-77BB-42F5-BA92-9962DC943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2906B-BFBC-465D-993A-5907C24D0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3B9E1-5ECB-483B-BB09-6EAF08D35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D797B-7D9E-441C-BBAA-0DC630E3B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F1755-D63A-43F8-9AD6-78DBA1ED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17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58E77-1031-4910-BA23-5F40EEADB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209C5-16A8-413D-82FA-FCDC27A1C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D910D-2EB9-43DD-9AE0-6047F9C68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9E3BB-39A7-4CE4-8C02-474EF2F59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200D6-5BD3-4BB2-8BAA-4564B112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4C8C6-11FF-4057-B9E3-380E2F75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50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B2FEE-8CD7-414F-87AA-C8378314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C0AED-3E62-40B5-BB79-BBD9AC686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4C35CD-E8F9-419A-B5E6-5EDED3C6A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3EA604-8FB4-46D6-9866-607EDB35FD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B07C8-4285-40D7-ADE2-688B24997E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EEB332-F6BB-4608-96CF-20C4645AD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89CBFC-750B-497E-B87B-23B52961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2BA73B-D571-472B-9044-41374BB8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633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8C9C-5265-49CB-ABD6-602EB03CC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5590-9996-47B0-8B79-B163CDC0B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34E449-0324-4A51-BD7A-55E5FD836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441EA-61C7-4986-A317-48725E8F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26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3AB5D8-9756-4FC5-B619-1B0DB727C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DDB907-FE05-4194-AFC2-CE8E5CED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63924-EC0F-4759-811C-082DF226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307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92305-541C-4109-A81C-F271CCDCF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356C9-C17C-4E7F-A796-43E1E80FB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BBE41-7689-4147-B041-35FC5374D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55D77-5DFD-4BE0-BB84-27D041F8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B4853-3CD4-44E4-B24C-08857C1F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72F84-497D-4654-84C2-8B077F57E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8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B525-28C9-42CE-845C-3A96E73B7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D010C3-71C6-47C4-970E-34F2341D7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9CA6B-C8D0-445E-81DC-5E8B6CB7C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CD815-1A5A-43EF-8D93-1F06CC0B5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89F6C-B977-4792-9E10-8AC0E58E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C85AD-09B1-496F-AE6A-AF43EAF4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02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7898E3-8563-48AD-B9C5-402701A43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3C017-9C9A-414E-B24A-BD49F206B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BFF64-0A05-4FE1-A59B-AAB94C38C3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2071F-7BC7-46B1-9447-09599AA99CA7}" type="datetimeFigureOut">
              <a:rPr lang="en-US" smtClean="0"/>
              <a:t>3/27/2019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8558A-2031-4ADA-9F59-2C8ABA727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411BD-D387-4737-BC46-524637BAE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40CDF-C920-46CA-8205-485B0E8648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0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SaraGhlm/Othello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037B-9A50-44DB-B89B-69017A059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Implementation of an Othello Player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C1C40B-2CB3-4788-9457-AF0C8B4D5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Sara Gholami,</a:t>
            </a:r>
          </a:p>
          <a:p>
            <a:pPr algn="l"/>
            <a:r>
              <a:rPr lang="en-US" dirty="0"/>
              <a:t>Sara Ghaemi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23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92BFC-DB40-47F8-B22C-20EC91374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Heuristics - Potential 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B60D7-DB7E-45E1-9F7C-5E4F88F95A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The number of empty spaces next to at least one of the opponent’s coin</a:t>
            </a:r>
          </a:p>
          <a:p>
            <a:pPr marL="0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7" name="Content Placeholder 12">
            <a:extLst>
              <a:ext uri="{FF2B5EF4-FFF2-40B4-BE49-F238E27FC236}">
                <a16:creationId xmlns:a16="http://schemas.microsoft.com/office/drawing/2014/main" id="{770ABD86-5D50-4B0C-A27C-3BD8AC86B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464" y="791394"/>
            <a:ext cx="5428071" cy="535620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0843D2-ACF7-4A09-B090-2A5F6561E800}"/>
              </a:ext>
            </a:extLst>
          </p:cNvPr>
          <p:cNvSpPr/>
          <p:nvPr/>
        </p:nvSpPr>
        <p:spPr>
          <a:xfrm>
            <a:off x="7533512" y="2356331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5E7980-07D9-4DBE-BC7C-E684F63F17D1}"/>
              </a:ext>
            </a:extLst>
          </p:cNvPr>
          <p:cNvSpPr/>
          <p:nvPr/>
        </p:nvSpPr>
        <p:spPr>
          <a:xfrm>
            <a:off x="9249347" y="2919756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B13684-BA24-472D-9E62-260980EBBD1A}"/>
              </a:ext>
            </a:extLst>
          </p:cNvPr>
          <p:cNvSpPr/>
          <p:nvPr/>
        </p:nvSpPr>
        <p:spPr>
          <a:xfrm>
            <a:off x="7533512" y="3513795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B574EB-C107-44F4-923F-C536745817DA}"/>
              </a:ext>
            </a:extLst>
          </p:cNvPr>
          <p:cNvSpPr/>
          <p:nvPr/>
        </p:nvSpPr>
        <p:spPr>
          <a:xfrm>
            <a:off x="8103978" y="4069001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18B92D-CAB8-4B31-B778-A90E3C8BC653}"/>
              </a:ext>
            </a:extLst>
          </p:cNvPr>
          <p:cNvSpPr/>
          <p:nvPr/>
        </p:nvSpPr>
        <p:spPr>
          <a:xfrm>
            <a:off x="9249347" y="4069001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24A366-FBE1-4CB3-8617-C43DD4D96298}"/>
              </a:ext>
            </a:extLst>
          </p:cNvPr>
          <p:cNvSpPr/>
          <p:nvPr/>
        </p:nvSpPr>
        <p:spPr>
          <a:xfrm>
            <a:off x="8674444" y="2356331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50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7FDFC2-5E8C-4268-AF34-3AB283EE36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48234" y="1820333"/>
            <a:ext cx="4150315" cy="4036181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93D53-EB2A-4B85-A63B-2303AB00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Heuristics - Corners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E9FE28-11BE-4DF0-BA9B-428BCC4049CD}"/>
              </a:ext>
            </a:extLst>
          </p:cNvPr>
          <p:cNvSpPr/>
          <p:nvPr/>
        </p:nvSpPr>
        <p:spPr>
          <a:xfrm>
            <a:off x="7461222" y="2131959"/>
            <a:ext cx="446911" cy="4308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43271-A97B-4072-AAD7-69174358C1CE}"/>
              </a:ext>
            </a:extLst>
          </p:cNvPr>
          <p:cNvSpPr/>
          <p:nvPr/>
        </p:nvSpPr>
        <p:spPr>
          <a:xfrm>
            <a:off x="10532991" y="2131959"/>
            <a:ext cx="446911" cy="4308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9E278E-FAF6-4C5F-8C21-D353270A4FE9}"/>
              </a:ext>
            </a:extLst>
          </p:cNvPr>
          <p:cNvSpPr/>
          <p:nvPr/>
        </p:nvSpPr>
        <p:spPr>
          <a:xfrm>
            <a:off x="10527308" y="5197888"/>
            <a:ext cx="446911" cy="4308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A8B84C-7DD1-4BB8-BD6A-7773EC9A6D4A}"/>
              </a:ext>
            </a:extLst>
          </p:cNvPr>
          <p:cNvSpPr/>
          <p:nvPr/>
        </p:nvSpPr>
        <p:spPr>
          <a:xfrm>
            <a:off x="7461221" y="5197888"/>
            <a:ext cx="446911" cy="4308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E3C28-8DCC-45CB-8543-116828C61B5B}"/>
              </a:ext>
            </a:extLst>
          </p:cNvPr>
          <p:cNvSpPr txBox="1"/>
          <p:nvPr/>
        </p:nvSpPr>
        <p:spPr>
          <a:xfrm>
            <a:off x="893451" y="2162732"/>
            <a:ext cx="372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captured cannot be flanked</a:t>
            </a:r>
          </a:p>
        </p:txBody>
      </p:sp>
    </p:spTree>
    <p:extLst>
      <p:ext uri="{BB962C8B-B14F-4D97-AF65-F5344CB8AC3E}">
        <p14:creationId xmlns:p14="http://schemas.microsoft.com/office/powerpoint/2010/main" val="125539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12098-3440-42D0-9FC1-017A25C09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Heuristics - Stability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67F98-3FC2-4FD9-B819-10FF262FD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600"/>
              <a:t>Start by capturing corners squares</a:t>
            </a:r>
          </a:p>
          <a:p>
            <a:pPr marL="0"/>
            <a:r>
              <a:rPr lang="en-US" sz="1600"/>
              <a:t>Then build stables stones upon them</a:t>
            </a:r>
          </a:p>
          <a:p>
            <a:pPr marL="0"/>
            <a:endParaRPr lang="en-US" sz="1600"/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9E83C9D7-66B5-41AE-B338-4544A139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420" y="1253331"/>
            <a:ext cx="4449873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32AF2C-6554-4730-AD5C-824B83F0E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9" b="2976"/>
          <a:stretch/>
        </p:blipFill>
        <p:spPr>
          <a:xfrm>
            <a:off x="6655419" y="1253331"/>
            <a:ext cx="4449873" cy="435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87AC8A-F336-4BBC-9753-99A27400F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468" y="1253331"/>
            <a:ext cx="4449873" cy="441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8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3EEBD681-DF88-4A54-946D-28D8334430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77220"/>
            <a:ext cx="10929788" cy="23225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5E81A-792A-4EC4-952D-AB9CD318E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Heuristics – Static Weighting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AB8FF1-5ED1-4E03-B9B0-89BA01BFC0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5194" y="5688535"/>
            <a:ext cx="6801612" cy="5361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Adding together weights of the squares in which the player’s coins are present</a:t>
            </a:r>
          </a:p>
        </p:txBody>
      </p:sp>
    </p:spTree>
    <p:extLst>
      <p:ext uri="{BB962C8B-B14F-4D97-AF65-F5344CB8AC3E}">
        <p14:creationId xmlns:p14="http://schemas.microsoft.com/office/powerpoint/2010/main" val="529590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CF312-D621-4BA1-9BAE-2221B53B2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rgbClr val="262626"/>
                </a:solidFill>
              </a:rPr>
              <a:t>Combining Heuristics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CDDD8-4FEA-4EB4-942D-583EA6F33C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49182" y="802638"/>
                <a:ext cx="5408696" cy="5252722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Combine the heuristics result with a linear combination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𝑚𝑜𝑏𝑖𝑙𝑖𝑡𝑦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𝑝𝑜𝑡𝑒𝑛𝑡𝑖𝑎𝑙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𝑚𝑜𝑏𝑖𝑙𝑖𝑡𝑦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𝑐𝑜𝑖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𝑝𝑎𝑟𝑖𝑡𝑦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+ 2 ∗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𝑠𝑡𝑎𝑡𝑖𝑐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+8 ∗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𝑠𝑡𝑎𝑏𝑖𝑙𝑖𝑡𝑦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+8 ∗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𝑐𝑜𝑟𝑛𝑒𝑟𝑠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CDDD8-4FEA-4EB4-942D-583EA6F33C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49182" y="802638"/>
                <a:ext cx="5408696" cy="5252722"/>
              </a:xfrm>
              <a:blipFill>
                <a:blip r:embed="rId2"/>
                <a:stretch>
                  <a:fillRect l="-1689" r="-2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71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D39E9-14B4-4B77-87B2-2023B232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3E0DF5-0100-47F3-AFBF-725B0FB479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688696" y="1022818"/>
            <a:ext cx="4449873" cy="435133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E63046-48FE-40D2-9698-7D6609139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3035" y="1786435"/>
            <a:ext cx="5181600" cy="28023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Coin parity</a:t>
            </a:r>
          </a:p>
          <a:p>
            <a:r>
              <a:rPr lang="en-US" dirty="0"/>
              <a:t>Mobility</a:t>
            </a:r>
          </a:p>
          <a:p>
            <a:r>
              <a:rPr lang="en-US" dirty="0"/>
              <a:t>Potential Mobility</a:t>
            </a:r>
          </a:p>
          <a:p>
            <a:r>
              <a:rPr lang="en-US" dirty="0"/>
              <a:t>Corners</a:t>
            </a:r>
          </a:p>
          <a:p>
            <a:r>
              <a:rPr lang="en-US" dirty="0"/>
              <a:t>Stability</a:t>
            </a:r>
          </a:p>
          <a:p>
            <a:r>
              <a:rPr lang="en-US" dirty="0"/>
              <a:t>Static Weight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70440C-4FFC-4878-A78C-1671D6CD7B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9" b="2976"/>
          <a:stretch/>
        </p:blipFill>
        <p:spPr>
          <a:xfrm>
            <a:off x="6734415" y="1022818"/>
            <a:ext cx="4449873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04580-DBFF-4A81-B088-1D62D43C4682}"/>
              </a:ext>
            </a:extLst>
          </p:cNvPr>
          <p:cNvSpPr txBox="1"/>
          <p:nvPr/>
        </p:nvSpPr>
        <p:spPr>
          <a:xfrm>
            <a:off x="3647176" y="1640299"/>
            <a:ext cx="1856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 Stones: 5</a:t>
            </a:r>
          </a:p>
          <a:p>
            <a:r>
              <a:rPr lang="en-US" dirty="0"/>
              <a:t>Black Stones: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8351A-C0F7-43D5-908B-016942EB6A8A}"/>
              </a:ext>
            </a:extLst>
          </p:cNvPr>
          <p:cNvSpPr txBox="1"/>
          <p:nvPr/>
        </p:nvSpPr>
        <p:spPr>
          <a:xfrm>
            <a:off x="3647176" y="1631577"/>
            <a:ext cx="2102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 Mobility: 8</a:t>
            </a:r>
          </a:p>
          <a:p>
            <a:r>
              <a:rPr lang="en-US" dirty="0"/>
              <a:t>Black Mobility: 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FDD73FD-B1F7-4154-950C-F4CA6E57B736}"/>
              </a:ext>
            </a:extLst>
          </p:cNvPr>
          <p:cNvSpPr/>
          <p:nvPr/>
        </p:nvSpPr>
        <p:spPr>
          <a:xfrm>
            <a:off x="8536166" y="2303977"/>
            <a:ext cx="277906" cy="384213"/>
          </a:xfrm>
          <a:prstGeom prst="ellipse">
            <a:avLst/>
          </a:prstGeom>
          <a:solidFill>
            <a:srgbClr val="01A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856CA1-AAD2-4EC3-A489-F7D2554F81EB}"/>
              </a:ext>
            </a:extLst>
          </p:cNvPr>
          <p:cNvSpPr/>
          <p:nvPr/>
        </p:nvSpPr>
        <p:spPr>
          <a:xfrm>
            <a:off x="8059141" y="2776631"/>
            <a:ext cx="277906" cy="384213"/>
          </a:xfrm>
          <a:prstGeom prst="ellipse">
            <a:avLst/>
          </a:prstGeom>
          <a:solidFill>
            <a:srgbClr val="01A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2279251-C5A6-4CA3-B3C0-30B57451DE01}"/>
              </a:ext>
            </a:extLst>
          </p:cNvPr>
          <p:cNvSpPr/>
          <p:nvPr/>
        </p:nvSpPr>
        <p:spPr>
          <a:xfrm>
            <a:off x="9480675" y="3267716"/>
            <a:ext cx="277906" cy="384213"/>
          </a:xfrm>
          <a:prstGeom prst="ellipse">
            <a:avLst/>
          </a:prstGeom>
          <a:solidFill>
            <a:srgbClr val="01A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E43E75A-6AD0-49F5-BA3E-EF718D787796}"/>
              </a:ext>
            </a:extLst>
          </p:cNvPr>
          <p:cNvSpPr/>
          <p:nvPr/>
        </p:nvSpPr>
        <p:spPr>
          <a:xfrm>
            <a:off x="10493624" y="3836599"/>
            <a:ext cx="111624" cy="125506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0DA5FBE-DB21-4C89-9A3E-F3FC560F2E2A}"/>
              </a:ext>
            </a:extLst>
          </p:cNvPr>
          <p:cNvSpPr/>
          <p:nvPr/>
        </p:nvSpPr>
        <p:spPr>
          <a:xfrm>
            <a:off x="9563816" y="4804787"/>
            <a:ext cx="111624" cy="125506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3A320B-7714-4E0B-AA1C-CEB127336AFB}"/>
              </a:ext>
            </a:extLst>
          </p:cNvPr>
          <p:cNvSpPr/>
          <p:nvPr/>
        </p:nvSpPr>
        <p:spPr>
          <a:xfrm>
            <a:off x="9086166" y="4325176"/>
            <a:ext cx="111624" cy="125506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E9383EC-8095-45C4-A352-1E6D323AF94C}"/>
              </a:ext>
            </a:extLst>
          </p:cNvPr>
          <p:cNvSpPr/>
          <p:nvPr/>
        </p:nvSpPr>
        <p:spPr>
          <a:xfrm>
            <a:off x="8619307" y="3836599"/>
            <a:ext cx="111624" cy="125506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A5F093-BCF4-49DE-8F44-AA139318FD4D}"/>
              </a:ext>
            </a:extLst>
          </p:cNvPr>
          <p:cNvSpPr/>
          <p:nvPr/>
        </p:nvSpPr>
        <p:spPr>
          <a:xfrm>
            <a:off x="8142282" y="3397069"/>
            <a:ext cx="111624" cy="125506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A465A9-6770-404D-AF49-410756B38B97}"/>
              </a:ext>
            </a:extLst>
          </p:cNvPr>
          <p:cNvSpPr/>
          <p:nvPr/>
        </p:nvSpPr>
        <p:spPr>
          <a:xfrm>
            <a:off x="10036424" y="3397069"/>
            <a:ext cx="111624" cy="125506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9EF36F8-804D-4A8B-B429-3B4777718ABB}"/>
              </a:ext>
            </a:extLst>
          </p:cNvPr>
          <p:cNvSpPr/>
          <p:nvPr/>
        </p:nvSpPr>
        <p:spPr>
          <a:xfrm>
            <a:off x="9563816" y="2905984"/>
            <a:ext cx="111624" cy="125506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34179C-D961-4C15-8CD9-8A5CB0B475C9}"/>
              </a:ext>
            </a:extLst>
          </p:cNvPr>
          <p:cNvSpPr/>
          <p:nvPr/>
        </p:nvSpPr>
        <p:spPr>
          <a:xfrm>
            <a:off x="9086166" y="2447531"/>
            <a:ext cx="111624" cy="125506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60AC53-D11D-49BE-9BEF-F949CA10EB34}"/>
              </a:ext>
            </a:extLst>
          </p:cNvPr>
          <p:cNvSpPr/>
          <p:nvPr/>
        </p:nvSpPr>
        <p:spPr>
          <a:xfrm>
            <a:off x="10325980" y="4172490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73191B-816A-409F-8F58-3FB85E528F16}"/>
              </a:ext>
            </a:extLst>
          </p:cNvPr>
          <p:cNvSpPr/>
          <p:nvPr/>
        </p:nvSpPr>
        <p:spPr>
          <a:xfrm>
            <a:off x="9385865" y="4172490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A1B7AF7-BC5D-4AA0-A1C2-EA2BF17F7E23}"/>
              </a:ext>
            </a:extLst>
          </p:cNvPr>
          <p:cNvSpPr/>
          <p:nvPr/>
        </p:nvSpPr>
        <p:spPr>
          <a:xfrm>
            <a:off x="10325980" y="3236168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61BEBB-5702-4598-8998-2024FD59D209}"/>
              </a:ext>
            </a:extLst>
          </p:cNvPr>
          <p:cNvSpPr/>
          <p:nvPr/>
        </p:nvSpPr>
        <p:spPr>
          <a:xfrm>
            <a:off x="9385865" y="3220578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FF80E4-4030-412D-8876-758E88683253}"/>
              </a:ext>
            </a:extLst>
          </p:cNvPr>
          <p:cNvSpPr/>
          <p:nvPr/>
        </p:nvSpPr>
        <p:spPr>
          <a:xfrm>
            <a:off x="8442163" y="4164275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18F7744-51ED-44A0-9AB9-2EC049D0B232}"/>
              </a:ext>
            </a:extLst>
          </p:cNvPr>
          <p:cNvSpPr/>
          <p:nvPr/>
        </p:nvSpPr>
        <p:spPr>
          <a:xfrm>
            <a:off x="7972624" y="3697157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4401340-EAE9-46AC-9473-D890458EB935}"/>
              </a:ext>
            </a:extLst>
          </p:cNvPr>
          <p:cNvSpPr/>
          <p:nvPr/>
        </p:nvSpPr>
        <p:spPr>
          <a:xfrm>
            <a:off x="9385633" y="2286630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BAEB51D-2E35-437C-BA6C-F87874396B33}"/>
              </a:ext>
            </a:extLst>
          </p:cNvPr>
          <p:cNvSpPr/>
          <p:nvPr/>
        </p:nvSpPr>
        <p:spPr>
          <a:xfrm>
            <a:off x="8447871" y="2286630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D5B182-26C1-4E1D-A983-86359E009699}"/>
              </a:ext>
            </a:extLst>
          </p:cNvPr>
          <p:cNvSpPr/>
          <p:nvPr/>
        </p:nvSpPr>
        <p:spPr>
          <a:xfrm>
            <a:off x="7964331" y="2758039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D1E3F8-9403-4F11-942E-1E2315416D2C}"/>
              </a:ext>
            </a:extLst>
          </p:cNvPr>
          <p:cNvSpPr/>
          <p:nvPr/>
        </p:nvSpPr>
        <p:spPr>
          <a:xfrm>
            <a:off x="10334712" y="4643886"/>
            <a:ext cx="467526" cy="447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861BA5-9BF6-4259-97A4-B602423A7EF3}"/>
              </a:ext>
            </a:extLst>
          </p:cNvPr>
          <p:cNvSpPr txBox="1"/>
          <p:nvPr/>
        </p:nvSpPr>
        <p:spPr>
          <a:xfrm>
            <a:off x="3647176" y="1622855"/>
            <a:ext cx="2745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 Potential Mobility: 9</a:t>
            </a:r>
          </a:p>
          <a:p>
            <a:r>
              <a:rPr lang="en-US" dirty="0"/>
              <a:t>Black Potential Mobility: 11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179809-5D45-4D42-8784-627FDBB9830E}"/>
              </a:ext>
            </a:extLst>
          </p:cNvPr>
          <p:cNvSpPr txBox="1"/>
          <p:nvPr/>
        </p:nvSpPr>
        <p:spPr>
          <a:xfrm>
            <a:off x="3647983" y="1636844"/>
            <a:ext cx="1801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 Corner: 1</a:t>
            </a:r>
          </a:p>
          <a:p>
            <a:r>
              <a:rPr lang="en-US" dirty="0"/>
              <a:t>Black Corner: 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DA9B86-A8D5-4883-866F-03C27524CE9C}"/>
              </a:ext>
            </a:extLst>
          </p:cNvPr>
          <p:cNvSpPr txBox="1"/>
          <p:nvPr/>
        </p:nvSpPr>
        <p:spPr>
          <a:xfrm>
            <a:off x="3647176" y="1626310"/>
            <a:ext cx="1993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 Stability: 1</a:t>
            </a:r>
          </a:p>
          <a:p>
            <a:r>
              <a:rPr lang="en-US" dirty="0"/>
              <a:t>Black Stability: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A0C5D069-C8F0-40D0-BEF5-D34D619421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281" y="4678677"/>
                <a:ext cx="5675498" cy="152690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𝑚𝑜𝑏𝑖𝑙𝑖𝑡𝑦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𝑝𝑜𝑡𝑒𝑛𝑡𝑖𝑎𝑙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𝑚𝑜𝑏𝑖𝑙𝑖𝑡𝑦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𝑐𝑜𝑖𝑛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𝑝𝑎𝑟𝑖𝑡𝑦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+ 2 ∗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𝑠𝑡𝑎𝑡𝑖𝑐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+8 ∗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𝑠𝑡𝑎𝑏𝑖𝑙𝑖𝑡𝑦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+8 ∗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𝑐𝑜𝑟𝑛𝑒𝑟𝑠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A0C5D069-C8F0-40D0-BEF5-D34D61942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81" y="4678677"/>
                <a:ext cx="5675498" cy="1526904"/>
              </a:xfrm>
              <a:prstGeom prst="rect">
                <a:avLst/>
              </a:prstGeom>
              <a:blipFill>
                <a:blip r:embed="rId5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921B04BA-7633-4605-AF74-A228F1B9DD42}"/>
              </a:ext>
            </a:extLst>
          </p:cNvPr>
          <p:cNvSpPr txBox="1"/>
          <p:nvPr/>
        </p:nvSpPr>
        <p:spPr>
          <a:xfrm>
            <a:off x="8526667" y="2766333"/>
            <a:ext cx="30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6438D4-63C6-41FA-A4D2-DAD73FA9852A}"/>
              </a:ext>
            </a:extLst>
          </p:cNvPr>
          <p:cNvSpPr txBox="1"/>
          <p:nvPr/>
        </p:nvSpPr>
        <p:spPr>
          <a:xfrm>
            <a:off x="8988541" y="3264440"/>
            <a:ext cx="30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B610CD-2F1E-4135-A17A-B4019FC685BD}"/>
              </a:ext>
            </a:extLst>
          </p:cNvPr>
          <p:cNvSpPr txBox="1"/>
          <p:nvPr/>
        </p:nvSpPr>
        <p:spPr>
          <a:xfrm>
            <a:off x="10408486" y="4678677"/>
            <a:ext cx="30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6912CB-BAF1-4D1B-9A89-B2918227F7EB}"/>
              </a:ext>
            </a:extLst>
          </p:cNvPr>
          <p:cNvSpPr txBox="1"/>
          <p:nvPr/>
        </p:nvSpPr>
        <p:spPr>
          <a:xfrm>
            <a:off x="9909387" y="4203263"/>
            <a:ext cx="39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61FB49-8FC9-4550-8169-FB8D3BA92DB4}"/>
              </a:ext>
            </a:extLst>
          </p:cNvPr>
          <p:cNvSpPr txBox="1"/>
          <p:nvPr/>
        </p:nvSpPr>
        <p:spPr>
          <a:xfrm>
            <a:off x="9480207" y="3736145"/>
            <a:ext cx="30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08EC9D-9748-433B-8F5F-567C0BBA224A}"/>
              </a:ext>
            </a:extLst>
          </p:cNvPr>
          <p:cNvSpPr txBox="1"/>
          <p:nvPr/>
        </p:nvSpPr>
        <p:spPr>
          <a:xfrm>
            <a:off x="3650457" y="1628122"/>
            <a:ext cx="244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 Static Weight: 3</a:t>
            </a:r>
          </a:p>
          <a:p>
            <a:r>
              <a:rPr lang="en-US" dirty="0"/>
              <a:t>Black Static Weight : -2</a:t>
            </a:r>
          </a:p>
        </p:txBody>
      </p:sp>
    </p:spTree>
    <p:extLst>
      <p:ext uri="{BB962C8B-B14F-4D97-AF65-F5344CB8AC3E}">
        <p14:creationId xmlns:p14="http://schemas.microsoft.com/office/powerpoint/2010/main" val="308954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mph" presetSubtype="0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9" presetClass="emph" presetSubtype="0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5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9" presetClass="emph" presetSubtype="0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1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2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5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6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9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00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500"/>
                            </p:stCondLst>
                            <p:childTnLst>
                              <p:par>
                                <p:cTn id="2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  <p:bldP spid="8" grpId="0"/>
      <p:bldP spid="8" grpId="1"/>
      <p:bldP spid="13" grpId="0"/>
      <p:bldP spid="13" grpId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30BA7-94CC-43E0-B555-0024B2F10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Alpha-beta Pruning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CD669CD-1805-49BB-BF1A-0E5854B5E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892" y="2509911"/>
            <a:ext cx="787711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39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F35997-3063-4C6F-9FA0-0CA1FC590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Alpha-beta Pruning in Our Player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13CFAF-C3F1-49E8-8647-46C396EA9D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2862546"/>
              </p:ext>
            </p:extLst>
          </p:nvPr>
        </p:nvGraphicFramePr>
        <p:xfrm>
          <a:off x="320040" y="2549398"/>
          <a:ext cx="11496822" cy="3918667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6422890">
                  <a:extLst>
                    <a:ext uri="{9D8B030D-6E8A-4147-A177-3AD203B41FA5}">
                      <a16:colId xmlns:a16="http://schemas.microsoft.com/office/drawing/2014/main" val="4291308833"/>
                    </a:ext>
                  </a:extLst>
                </a:gridCol>
                <a:gridCol w="5073932">
                  <a:extLst>
                    <a:ext uri="{9D8B030D-6E8A-4147-A177-3AD203B41FA5}">
                      <a16:colId xmlns:a16="http://schemas.microsoft.com/office/drawing/2014/main" val="2760910228"/>
                    </a:ext>
                  </a:extLst>
                </a:gridCol>
              </a:tblGrid>
              <a:tr h="1119619">
                <a:tc>
                  <a:txBody>
                    <a:bodyPr/>
                    <a:lstStyle/>
                    <a:p>
                      <a:r>
                        <a:rPr lang="en-US" sz="3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Player</a:t>
                      </a:r>
                    </a:p>
                  </a:txBody>
                  <a:tcPr marL="437351" marR="262411" marT="262411" marB="2624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Depth</a:t>
                      </a:r>
                    </a:p>
                  </a:txBody>
                  <a:tcPr marL="437351" marR="262411" marT="262411" marB="2624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85633"/>
                  </a:ext>
                </a:extLst>
              </a:tr>
              <a:tr h="933016">
                <a:tc>
                  <a:txBody>
                    <a:bodyPr/>
                    <a:lstStyle/>
                    <a:p>
                      <a:r>
                        <a:rPr lang="en-US" sz="2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Easy</a:t>
                      </a:r>
                    </a:p>
                  </a:txBody>
                  <a:tcPr marL="437351" marR="227422" marT="227422" marB="2274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437351" marR="227422" marT="227422" marB="2274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747042"/>
                  </a:ext>
                </a:extLst>
              </a:tr>
              <a:tr h="933016">
                <a:tc>
                  <a:txBody>
                    <a:bodyPr/>
                    <a:lstStyle/>
                    <a:p>
                      <a:r>
                        <a:rPr lang="en-US" sz="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Normal</a:t>
                      </a:r>
                      <a:endParaRPr 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37351" marR="227422" marT="227422" marB="2274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437351" marR="227422" marT="227422" marB="2274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259592"/>
                  </a:ext>
                </a:extLst>
              </a:tr>
              <a:tr h="933016">
                <a:tc>
                  <a:txBody>
                    <a:bodyPr/>
                    <a:lstStyle/>
                    <a:p>
                      <a:r>
                        <a:rPr lang="en-US" sz="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Hard</a:t>
                      </a:r>
                    </a:p>
                  </a:txBody>
                  <a:tcPr marL="437351" marR="227422" marT="227422" marB="2274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437351" marR="227422" marT="227422" marB="2274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630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155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C8C5-DC3E-41B4-922D-D5A085DF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E6EFE-9786-476D-85DE-CBB328E577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https://github.com/SaraGhlm/Othello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A2A3E9-FB84-4A43-A22F-00A2823BB6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47691"/>
            <a:ext cx="5181600" cy="4307205"/>
          </a:xfrm>
        </p:spPr>
      </p:pic>
    </p:spTree>
    <p:extLst>
      <p:ext uri="{BB962C8B-B14F-4D97-AF65-F5344CB8AC3E}">
        <p14:creationId xmlns:p14="http://schemas.microsoft.com/office/powerpoint/2010/main" val="1291067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D5A95-169D-467A-B3DC-3C2230561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Othello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F21EF-9EF2-4843-A51E-95EAF21AE9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Also called Reversi</a:t>
            </a:r>
          </a:p>
          <a:p>
            <a:r>
              <a:rPr lang="en-US" dirty="0"/>
              <a:t>Two player game</a:t>
            </a:r>
          </a:p>
          <a:p>
            <a:r>
              <a:rPr lang="en-US" dirty="0"/>
              <a:t>Black goes first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68B35-A3BB-4E28-BC96-016105933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85892"/>
            <a:ext cx="4546406" cy="4486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F5618D-1F7E-4753-837E-33C6CFDBA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5892"/>
            <a:ext cx="4546406" cy="451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5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E7107-8605-4F6E-8904-4EA28197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Terminating Condition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1B09F-EAF6-4F93-B118-7DD997E2C0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7859" y="3487031"/>
            <a:ext cx="5181600" cy="1016187"/>
          </a:xfrm>
        </p:spPr>
        <p:txBody>
          <a:bodyPr>
            <a:normAutofit/>
          </a:bodyPr>
          <a:lstStyle/>
          <a:p>
            <a:r>
              <a:rPr lang="en-US" dirty="0"/>
              <a:t>The board is full</a:t>
            </a:r>
          </a:p>
          <a:p>
            <a:r>
              <a:rPr lang="en-US" dirty="0"/>
              <a:t>No one has any move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550EE-DFA3-42C8-8747-15870872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604" y="1876778"/>
            <a:ext cx="5165070" cy="3855011"/>
          </a:xfrm>
          <a:prstGeom prst="rect">
            <a:avLst/>
          </a:prstGeom>
        </p:spPr>
      </p:pic>
      <p:pic>
        <p:nvPicPr>
          <p:cNvPr id="9" name="Content Placeholder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6EC7D1E-1B9A-4F5E-82A3-CC94E0ECD4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157" y="1864441"/>
            <a:ext cx="5181600" cy="3867348"/>
          </a:xfrm>
        </p:spPr>
      </p:pic>
    </p:spTree>
    <p:extLst>
      <p:ext uri="{BB962C8B-B14F-4D97-AF65-F5344CB8AC3E}">
        <p14:creationId xmlns:p14="http://schemas.microsoft.com/office/powerpoint/2010/main" val="139965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B732-8F4A-400F-B38D-0F1C76C0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C8906-780A-4560-A6D7-B14DF2AB0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765" y="1573242"/>
            <a:ext cx="5830066" cy="435133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9108F2-B51E-4E68-B2E2-3FC39EFA0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58766" y="1573242"/>
            <a:ext cx="5830065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C09FD9-E892-4C4A-BC42-DAE9295A5EDB}"/>
              </a:ext>
            </a:extLst>
          </p:cNvPr>
          <p:cNvSpPr txBox="1"/>
          <p:nvPr/>
        </p:nvSpPr>
        <p:spPr>
          <a:xfrm>
            <a:off x="981511" y="2004969"/>
            <a:ext cx="26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you do not have any move!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FED913-66E8-4B9D-9508-E69998D0F969}"/>
              </a:ext>
            </a:extLst>
          </p:cNvPr>
          <p:cNvSpPr txBox="1"/>
          <p:nvPr/>
        </p:nvSpPr>
        <p:spPr>
          <a:xfrm>
            <a:off x="981512" y="2965581"/>
            <a:ext cx="2734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loose your turn!</a:t>
            </a:r>
          </a:p>
        </p:txBody>
      </p:sp>
    </p:spTree>
    <p:extLst>
      <p:ext uri="{BB962C8B-B14F-4D97-AF65-F5344CB8AC3E}">
        <p14:creationId xmlns:p14="http://schemas.microsoft.com/office/powerpoint/2010/main" val="148153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E0289-3E49-4252-A434-A2E8C1D44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Winner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D9DAB-C169-4378-8433-3337857D35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Count number of stones of each player</a:t>
            </a:r>
          </a:p>
          <a:p>
            <a:r>
              <a:rPr lang="en-US" sz="2000">
                <a:solidFill>
                  <a:schemeClr val="bg1"/>
                </a:solidFill>
              </a:rPr>
              <a:t>Player with higher number wins</a:t>
            </a:r>
          </a:p>
        </p:txBody>
      </p:sp>
      <p:pic>
        <p:nvPicPr>
          <p:cNvPr id="6" name="Content Placeholder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7DABEED-96A7-408A-8B15-6ABF757960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553" r="1" b="136"/>
          <a:stretch/>
        </p:blipFill>
        <p:spPr>
          <a:xfrm>
            <a:off x="5297763" y="1256347"/>
            <a:ext cx="6250769" cy="469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5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DD31-F0F4-4E31-BBF9-A38E6D5AE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Approach</a:t>
            </a:r>
          </a:p>
        </p:txBody>
      </p:sp>
      <p:pic>
        <p:nvPicPr>
          <p:cNvPr id="6" name="Graphic 5" descr="Light Bulb and Gear">
            <a:extLst>
              <a:ext uri="{FF2B5EF4-FFF2-40B4-BE49-F238E27FC236}">
                <a16:creationId xmlns:a16="http://schemas.microsoft.com/office/drawing/2014/main" id="{0CB29E3C-02B7-4BDE-B41B-449D2425A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1CA3C14-5B4E-4818-BEBE-CB9E63E95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96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777D3C-F073-453D-A485-A5120B00C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Heuristic Player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027F5847-A658-44F1-A438-4AC90FC1AC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42969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299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93D53-EB2A-4B85-A63B-2303AB00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Heuristics - Coin Parity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0D8CE2-C2FD-4DB1-8B01-394E9F8FB3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 simple terms, the score of the board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𝐶𝑜𝑖𝑛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𝑃𝑎𝑟𝑖𝑡𝑦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𝐻𝑒𝑢𝑟𝑖𝑠𝑡𝑖𝑐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=100 ∗</m:t>
                      </m:r>
                      <m:f>
                        <m:fPr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𝑀𝑎𝑥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𝑃𝑙𝑎𝑦𝑒𝑟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𝐶𝑜𝑖𝑛𝑠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𝑀𝑖𝑛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𝑃𝑙𝑎𝑦𝑒𝑟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𝐶𝑜𝑖𝑛𝑠</m:t>
                              </m:r>
                            </m:e>
                          </m:d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𝑀𝑎𝑥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𝑃𝑙𝑎𝑦𝑒𝑟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𝐶𝑜𝑖𝑛𝑠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𝑀𝑖𝑛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𝑃𝑙𝑎𝑦𝑒𝑟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𝐶𝑜𝑖𝑛𝑠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0D8CE2-C2FD-4DB1-8B01-394E9F8FB3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  <a:blipFill>
                <a:blip r:embed="rId2"/>
                <a:stretch>
                  <a:fillRect l="-812" t="-2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7845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778BA2-318F-47D5-BEBF-3AAC7F64E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Heuristics - 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4ACF0-CCC9-4CE0-A6C1-D1634DDFC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74" y="1774372"/>
            <a:ext cx="4064409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1800"/>
              <a:t>The number of next moves a player has, given the current state of the game. </a:t>
            </a:r>
          </a:p>
          <a:p>
            <a:pPr marL="0"/>
            <a:endParaRPr lang="en-US" sz="180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A8A319A-AF67-4738-90A0-5B0E26B840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9768" y="715096"/>
            <a:ext cx="5428071" cy="535620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54D460-C101-49C0-8928-9873F717FC27}"/>
              </a:ext>
            </a:extLst>
          </p:cNvPr>
          <p:cNvSpPr/>
          <p:nvPr/>
        </p:nvSpPr>
        <p:spPr>
          <a:xfrm>
            <a:off x="8302282" y="2293654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E0DF9F-A938-4007-B4DE-AFC8A6836399}"/>
              </a:ext>
            </a:extLst>
          </p:cNvPr>
          <p:cNvSpPr/>
          <p:nvPr/>
        </p:nvSpPr>
        <p:spPr>
          <a:xfrm>
            <a:off x="9447393" y="3420504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218EB2-AF4A-430C-A3C3-25ACBDCA1EA8}"/>
              </a:ext>
            </a:extLst>
          </p:cNvPr>
          <p:cNvSpPr/>
          <p:nvPr/>
        </p:nvSpPr>
        <p:spPr>
          <a:xfrm>
            <a:off x="7731816" y="2857079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E25089-9955-490D-AB66-FD20BD39AFFE}"/>
              </a:ext>
            </a:extLst>
          </p:cNvPr>
          <p:cNvSpPr/>
          <p:nvPr/>
        </p:nvSpPr>
        <p:spPr>
          <a:xfrm>
            <a:off x="8872748" y="4000922"/>
            <a:ext cx="570466" cy="563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72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328</Words>
  <Application>Microsoft Office PowerPoint</Application>
  <PresentationFormat>Widescreen</PresentationFormat>
  <Paragraphs>83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Implementation of an Othello Player</vt:lpstr>
      <vt:lpstr>What is Othello </vt:lpstr>
      <vt:lpstr>Terminating Condition</vt:lpstr>
      <vt:lpstr>Special Case</vt:lpstr>
      <vt:lpstr>Winner</vt:lpstr>
      <vt:lpstr>Our Approach</vt:lpstr>
      <vt:lpstr>Heuristic Player</vt:lpstr>
      <vt:lpstr>Heuristics - Coin Parity</vt:lpstr>
      <vt:lpstr>Heuristics - Mobility</vt:lpstr>
      <vt:lpstr>Heuristics - Potential Mobility</vt:lpstr>
      <vt:lpstr>Heuristics - Corners</vt:lpstr>
      <vt:lpstr>Heuristics - Stability</vt:lpstr>
      <vt:lpstr>Heuristics – Static Weighting</vt:lpstr>
      <vt:lpstr>Combining Heuristics</vt:lpstr>
      <vt:lpstr>Example</vt:lpstr>
      <vt:lpstr>Alpha-beta Pruning</vt:lpstr>
      <vt:lpstr>Alpha-beta Pruning in Our Player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an Othello Player</dc:title>
  <dc:creator>Sara Gholami</dc:creator>
  <cp:lastModifiedBy>Sara Ghaemi</cp:lastModifiedBy>
  <cp:revision>7</cp:revision>
  <dcterms:created xsi:type="dcterms:W3CDTF">2019-03-28T00:54:28Z</dcterms:created>
  <dcterms:modified xsi:type="dcterms:W3CDTF">2019-03-28T03:58:58Z</dcterms:modified>
</cp:coreProperties>
</file>